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D1D"/>
    <a:srgbClr val="47A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62" d="100"/>
          <a:sy n="62" d="100"/>
        </p:scale>
        <p:origin x="-72" y="-9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F3797F42-28CE-4CCE-8DB7-E27A5CD0BE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="" xmlns:a16="http://schemas.microsoft.com/office/drawing/2014/main" id="{72843451-CA54-44A1-868E-FB4FF08303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9BED65A7-484D-4678-B550-B0D6C0DD7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CC445-DC17-4431-B418-8A7FF59588C5}" type="datetimeFigureOut">
              <a:rPr lang="ko-KR" altLang="en-US" smtClean="0"/>
              <a:t>2018-05-16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4755D907-751A-4047-9B62-2768E96B2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15007ADC-8A01-4FA1-BD76-7095E5E5D5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DC1E2-451B-454C-AB0C-B716C9B2F3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6794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44D0E28F-4BC5-44A5-BD22-802BD728A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="" xmlns:a16="http://schemas.microsoft.com/office/drawing/2014/main" id="{2406137B-F0D8-43E8-90F4-B2A19B7D93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B6D3AA42-F67C-4552-A9F3-F14E04A63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CC445-DC17-4431-B418-8A7FF59588C5}" type="datetimeFigureOut">
              <a:rPr lang="ko-KR" altLang="en-US" smtClean="0"/>
              <a:t>2018-05-16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E33FFF23-645F-424C-8D20-E6F2E6AF3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2793ED43-1343-4549-BE1E-33A7C406F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DC1E2-451B-454C-AB0C-B716C9B2F3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9419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="" xmlns:a16="http://schemas.microsoft.com/office/drawing/2014/main" id="{8D66D724-8930-49C6-B4E2-CDF7D237B5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="" xmlns:a16="http://schemas.microsoft.com/office/drawing/2014/main" id="{28C5FF9E-998D-40D3-B5D7-4D19577AA2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D519BC3B-E9DD-483A-964C-B993C6FF8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CC445-DC17-4431-B418-8A7FF59588C5}" type="datetimeFigureOut">
              <a:rPr lang="ko-KR" altLang="en-US" smtClean="0"/>
              <a:t>2018-05-16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80CC8CF1-3822-418E-81C3-4DE6507A5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821947BB-7AC5-4281-890B-EC9C2CA0B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DC1E2-451B-454C-AB0C-B716C9B2F3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55330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BAD59000-7D34-4222-A68B-FDA3AB0DBF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="" xmlns:a16="http://schemas.microsoft.com/office/drawing/2014/main" id="{7875C754-76A7-4468-A097-19FB9FA6EA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C0CF50B3-32B6-468A-8407-623FF82CAA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CC445-DC17-4431-B418-8A7FF59588C5}" type="datetimeFigureOut">
              <a:rPr lang="ko-KR" altLang="en-US" smtClean="0"/>
              <a:t>2018-05-16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056EE1FF-B34D-4E41-95B7-A9F345229B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C17ADFC6-1E01-433A-9D81-6ACB5F376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DC1E2-451B-454C-AB0C-B716C9B2F3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8986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E875786C-5032-45DA-8B15-79CC74BA0C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="" xmlns:a16="http://schemas.microsoft.com/office/drawing/2014/main" id="{B85C246C-8768-46F9-A54E-06B7CBAB7D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E063C8E0-5387-4EBE-A735-52B5DCFEA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CC445-DC17-4431-B418-8A7FF59588C5}" type="datetimeFigureOut">
              <a:rPr lang="ko-KR" altLang="en-US" smtClean="0"/>
              <a:t>2018-05-16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C80E1F00-F5F9-478D-984F-A070B748A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5D61070D-A74D-4866-972B-D77E1B44E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DC1E2-451B-454C-AB0C-B716C9B2F3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88015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657A6F05-171F-4FAC-AD4C-C75E8E2810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="" xmlns:a16="http://schemas.microsoft.com/office/drawing/2014/main" id="{BBB8C414-E9AA-4CF3-8FFB-36D9EE2991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="" xmlns:a16="http://schemas.microsoft.com/office/drawing/2014/main" id="{F1E81975-FA28-4C86-A211-95081A5055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="" xmlns:a16="http://schemas.microsoft.com/office/drawing/2014/main" id="{F96EDD8F-D3D5-4612-81BD-5ED0F769B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CC445-DC17-4431-B418-8A7FF59588C5}" type="datetimeFigureOut">
              <a:rPr lang="ko-KR" altLang="en-US" smtClean="0"/>
              <a:t>2018-05-16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="" xmlns:a16="http://schemas.microsoft.com/office/drawing/2014/main" id="{EA29D066-CB0F-4A13-9246-E785CED0F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="" xmlns:a16="http://schemas.microsoft.com/office/drawing/2014/main" id="{7059699F-7E11-4D19-AACC-80D198AE64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DC1E2-451B-454C-AB0C-B716C9B2F3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44332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C7D7A3A4-4A0B-437B-8B4B-8AE671AFE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="" xmlns:a16="http://schemas.microsoft.com/office/drawing/2014/main" id="{B52BB4EB-836E-4D15-A1B5-C87A068FF2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="" xmlns:a16="http://schemas.microsoft.com/office/drawing/2014/main" id="{7A7AF219-81A9-4A2C-804E-B23AE8B9C2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="" xmlns:a16="http://schemas.microsoft.com/office/drawing/2014/main" id="{B12E6EB8-DAE5-426A-ABBE-08A75F35AB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="" xmlns:a16="http://schemas.microsoft.com/office/drawing/2014/main" id="{27B34F66-4419-4D70-B197-8B1FD536F46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="" xmlns:a16="http://schemas.microsoft.com/office/drawing/2014/main" id="{1D734D27-38B6-4CE8-8D2B-9D636C09A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CC445-DC17-4431-B418-8A7FF59588C5}" type="datetimeFigureOut">
              <a:rPr lang="ko-KR" altLang="en-US" smtClean="0"/>
              <a:t>2018-05-16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="" xmlns:a16="http://schemas.microsoft.com/office/drawing/2014/main" id="{886ACCF9-3D2E-4345-B120-03F522488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="" xmlns:a16="http://schemas.microsoft.com/office/drawing/2014/main" id="{43AB763C-9045-4FDC-A2D9-D9073BE80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DC1E2-451B-454C-AB0C-B716C9B2F3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7552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55AE4E4D-0428-4567-ACD9-B97B463ABD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="" xmlns:a16="http://schemas.microsoft.com/office/drawing/2014/main" id="{AFB47E9A-D5F2-42B8-BAF9-16F0EEFF2D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CC445-DC17-4431-B418-8A7FF59588C5}" type="datetimeFigureOut">
              <a:rPr lang="ko-KR" altLang="en-US" smtClean="0"/>
              <a:t>2018-05-16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="" xmlns:a16="http://schemas.microsoft.com/office/drawing/2014/main" id="{4AAA30C0-FDC4-4D61-8394-7F529A321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="" xmlns:a16="http://schemas.microsoft.com/office/drawing/2014/main" id="{F125DBD4-5C14-45F8-99DA-E778C8421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DC1E2-451B-454C-AB0C-B716C9B2F3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81258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="" xmlns:a16="http://schemas.microsoft.com/office/drawing/2014/main" id="{0ED83C58-EA9D-4E5B-BD9F-07078CC541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CC445-DC17-4431-B418-8A7FF59588C5}" type="datetimeFigureOut">
              <a:rPr lang="ko-KR" altLang="en-US" smtClean="0"/>
              <a:t>2018-05-16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="" xmlns:a16="http://schemas.microsoft.com/office/drawing/2014/main" id="{E6F7C31B-626C-4F55-ACD2-A6F757222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="" xmlns:a16="http://schemas.microsoft.com/office/drawing/2014/main" id="{6942A467-BB7B-4319-BB4B-EC98FE78C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DC1E2-451B-454C-AB0C-B716C9B2F3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54974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83C50BE4-4B21-4FE8-A46B-A779F6A4B1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="" xmlns:a16="http://schemas.microsoft.com/office/drawing/2014/main" id="{E8CC0949-F6B5-4EF9-87E8-AB1E66006F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="" xmlns:a16="http://schemas.microsoft.com/office/drawing/2014/main" id="{9FA938B9-FD18-4164-BBD5-80A9DF510B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="" xmlns:a16="http://schemas.microsoft.com/office/drawing/2014/main" id="{EDAF681A-8DCA-4430-8F8F-37404EF2D0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CC445-DC17-4431-B418-8A7FF59588C5}" type="datetimeFigureOut">
              <a:rPr lang="ko-KR" altLang="en-US" smtClean="0"/>
              <a:t>2018-05-16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="" xmlns:a16="http://schemas.microsoft.com/office/drawing/2014/main" id="{8B16C659-DFC1-4EE2-9995-F944FF228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="" xmlns:a16="http://schemas.microsoft.com/office/drawing/2014/main" id="{3B1C176A-DF24-476F-9F5D-5F4B21A1F9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DC1E2-451B-454C-AB0C-B716C9B2F3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50631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6F283C30-CEB5-421F-82BF-257D6C417A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="" xmlns:a16="http://schemas.microsoft.com/office/drawing/2014/main" id="{47E3AF60-672D-44BE-BF8C-8A42116B9F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="" xmlns:a16="http://schemas.microsoft.com/office/drawing/2014/main" id="{42CD6076-9AE2-4500-A0EE-0D22964169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="" xmlns:a16="http://schemas.microsoft.com/office/drawing/2014/main" id="{3C897154-7A42-46D1-8680-E2F1E1561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CC445-DC17-4431-B418-8A7FF59588C5}" type="datetimeFigureOut">
              <a:rPr lang="ko-KR" altLang="en-US" smtClean="0"/>
              <a:t>2018-05-16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="" xmlns:a16="http://schemas.microsoft.com/office/drawing/2014/main" id="{32822832-2423-40D8-AAFA-3B7CA7916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="" xmlns:a16="http://schemas.microsoft.com/office/drawing/2014/main" id="{DD4C768F-973C-4893-B1B6-71D25CA40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DC1E2-451B-454C-AB0C-B716C9B2F3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11749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="" xmlns:a16="http://schemas.microsoft.com/office/drawing/2014/main" id="{ABB0D284-31C0-40A6-B2A4-0AA68ECF69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="" xmlns:a16="http://schemas.microsoft.com/office/drawing/2014/main" id="{B85865FD-5A02-42F2-861C-AD8F30E03A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5B4BC106-1A4F-4351-B549-2A5B9B7B6D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6CC445-DC17-4431-B418-8A7FF59588C5}" type="datetimeFigureOut">
              <a:rPr lang="ko-KR" altLang="en-US" smtClean="0"/>
              <a:t>2018-05-16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FB14DDEF-F36B-4A62-9870-6B6ADECC13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01299976-48D5-4B3C-8B4A-CFF30DBCCF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C1E2-451B-454C-AB0C-B716C9B2F31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80081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7AD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>
            <a:extLst>
              <a:ext uri="{FF2B5EF4-FFF2-40B4-BE49-F238E27FC236}">
                <a16:creationId xmlns="" xmlns:a16="http://schemas.microsoft.com/office/drawing/2014/main" id="{1B28A8EB-E210-4280-B9D2-2CD10787F61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45A9F7"/>
              </a:clrFrom>
              <a:clrTo>
                <a:srgbClr val="45A9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57"/>
          <a:stretch/>
        </p:blipFill>
        <p:spPr>
          <a:xfrm>
            <a:off x="6971307" y="2000619"/>
            <a:ext cx="4394419" cy="4339221"/>
          </a:xfrm>
          <a:prstGeom prst="rect">
            <a:avLst/>
          </a:prstGeom>
        </p:spPr>
      </p:pic>
      <p:sp>
        <p:nvSpPr>
          <p:cNvPr id="20" name="사각형: 둥근 모서리 19">
            <a:extLst>
              <a:ext uri="{FF2B5EF4-FFF2-40B4-BE49-F238E27FC236}">
                <a16:creationId xmlns="" xmlns:a16="http://schemas.microsoft.com/office/drawing/2014/main" id="{DA75769E-AE23-4187-9D0A-6C00C4E5971C}"/>
              </a:ext>
            </a:extLst>
          </p:cNvPr>
          <p:cNvSpPr/>
          <p:nvPr/>
        </p:nvSpPr>
        <p:spPr>
          <a:xfrm>
            <a:off x="715616" y="2139794"/>
            <a:ext cx="6102627" cy="411615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ko-KR" altLang="en-US" sz="1600" smtClean="0">
                <a:solidFill>
                  <a:schemeClr val="tx1"/>
                </a:solidFill>
                <a:latin typeface="a스마일L" panose="02020600000000000000" pitchFamily="18" charset="-127"/>
                <a:ea typeface="a스마일L" panose="02020600000000000000" pitchFamily="18" charset="-127"/>
              </a:rPr>
              <a:t> </a:t>
            </a:r>
            <a:endParaRPr lang="ko-KR" altLang="en-US" sz="1600">
              <a:solidFill>
                <a:schemeClr val="tx1"/>
              </a:solidFill>
              <a:latin typeface="a스마일L" panose="02020600000000000000" pitchFamily="18" charset="-127"/>
              <a:ea typeface="a스마일L" panose="02020600000000000000" pitchFamily="18" charset="-127"/>
            </a:endParaRPr>
          </a:p>
        </p:txBody>
      </p:sp>
      <p:pic>
        <p:nvPicPr>
          <p:cNvPr id="24" name="그림 23">
            <a:extLst>
              <a:ext uri="{FF2B5EF4-FFF2-40B4-BE49-F238E27FC236}">
                <a16:creationId xmlns="" xmlns:a16="http://schemas.microsoft.com/office/drawing/2014/main" id="{223ADD53-548C-45E6-9D46-C000BD0563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" y="33250"/>
            <a:ext cx="10515600" cy="198137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807" y="2352196"/>
            <a:ext cx="5695950" cy="369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8289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1</Words>
  <Application>Microsoft Office PowerPoint</Application>
  <PresentationFormat>사용자 지정</PresentationFormat>
  <Paragraphs>1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10</cp:revision>
  <dcterms:created xsi:type="dcterms:W3CDTF">2018-05-15T05:53:44Z</dcterms:created>
  <dcterms:modified xsi:type="dcterms:W3CDTF">2018-05-16T02:14:44Z</dcterms:modified>
</cp:coreProperties>
</file>